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61" r:id="rId5"/>
    <p:sldId id="263" r:id="rId6"/>
    <p:sldId id="259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FF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251" autoAdjust="0"/>
  </p:normalViewPr>
  <p:slideViewPr>
    <p:cSldViewPr snapToGrid="0" snapToObjects="1">
      <p:cViewPr>
        <p:scale>
          <a:sx n="100" d="100"/>
          <a:sy n="100" d="100"/>
        </p:scale>
        <p:origin x="-134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F7883-4E5C-7640-B53F-AD7872ECC201}" type="datetimeFigureOut">
              <a:rPr lang="en-US" smtClean="0"/>
              <a:t>01/12/14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925C-8C93-3149-AB4A-235A22E6B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32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F7883-4E5C-7640-B53F-AD7872ECC201}" type="datetimeFigureOut">
              <a:rPr lang="en-US" smtClean="0"/>
              <a:t>01/12/14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925C-8C93-3149-AB4A-235A22E6B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46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F7883-4E5C-7640-B53F-AD7872ECC201}" type="datetimeFigureOut">
              <a:rPr lang="en-US" smtClean="0"/>
              <a:t>01/12/14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925C-8C93-3149-AB4A-235A22E6B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99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F7883-4E5C-7640-B53F-AD7872ECC201}" type="datetimeFigureOut">
              <a:rPr lang="en-US" smtClean="0"/>
              <a:t>01/12/14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925C-8C93-3149-AB4A-235A22E6B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76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F7883-4E5C-7640-B53F-AD7872ECC201}" type="datetimeFigureOut">
              <a:rPr lang="en-US" smtClean="0"/>
              <a:t>01/12/14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925C-8C93-3149-AB4A-235A22E6B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42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F7883-4E5C-7640-B53F-AD7872ECC201}" type="datetimeFigureOut">
              <a:rPr lang="en-US" smtClean="0"/>
              <a:t>01/12/14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925C-8C93-3149-AB4A-235A22E6B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86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F7883-4E5C-7640-B53F-AD7872ECC201}" type="datetimeFigureOut">
              <a:rPr lang="en-US" smtClean="0"/>
              <a:t>01/12/14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925C-8C93-3149-AB4A-235A22E6B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49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F7883-4E5C-7640-B53F-AD7872ECC201}" type="datetimeFigureOut">
              <a:rPr lang="en-US" smtClean="0"/>
              <a:t>01/12/14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925C-8C93-3149-AB4A-235A22E6B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49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F7883-4E5C-7640-B53F-AD7872ECC201}" type="datetimeFigureOut">
              <a:rPr lang="en-US" smtClean="0"/>
              <a:t>01/12/14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925C-8C93-3149-AB4A-235A22E6B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5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F7883-4E5C-7640-B53F-AD7872ECC201}" type="datetimeFigureOut">
              <a:rPr lang="en-US" smtClean="0"/>
              <a:t>01/12/14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925C-8C93-3149-AB4A-235A22E6B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21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F7883-4E5C-7640-B53F-AD7872ECC201}" type="datetimeFigureOut">
              <a:rPr lang="en-US" smtClean="0"/>
              <a:t>01/12/14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925C-8C93-3149-AB4A-235A22E6B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3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F7883-4E5C-7640-B53F-AD7872ECC201}" type="datetimeFigureOut">
              <a:rPr lang="en-US" smtClean="0"/>
              <a:t>01/12/14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B925C-8C93-3149-AB4A-235A22E6B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4175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Picture Detectives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ic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1854200"/>
            <a:ext cx="3837904" cy="3129566"/>
          </a:xfrm>
          <a:prstGeom prst="rect">
            <a:avLst/>
          </a:prstGeom>
        </p:spPr>
      </p:pic>
      <p:pic>
        <p:nvPicPr>
          <p:cNvPr id="5" name="Picture 4" descr="detective-1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92" y="3395081"/>
            <a:ext cx="2127704" cy="3177370"/>
          </a:xfrm>
          <a:prstGeom prst="rect">
            <a:avLst/>
          </a:prstGeom>
        </p:spPr>
      </p:pic>
      <p:pic>
        <p:nvPicPr>
          <p:cNvPr id="6" name="Picture 5" descr="Detective-Gir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783" y="3395081"/>
            <a:ext cx="2612217" cy="317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12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ON-OF-FRANKENSTEIN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4" t="7912" r="38969" b="18734"/>
          <a:stretch/>
        </p:blipFill>
        <p:spPr>
          <a:xfrm>
            <a:off x="3702736" y="2826523"/>
            <a:ext cx="1545357" cy="1702127"/>
          </a:xfrm>
        </p:spPr>
      </p:pic>
      <p:sp>
        <p:nvSpPr>
          <p:cNvPr id="7" name="Rectangle 6"/>
          <p:cNvSpPr/>
          <p:nvPr/>
        </p:nvSpPr>
        <p:spPr>
          <a:xfrm>
            <a:off x="2677598" y="2249026"/>
            <a:ext cx="3412027" cy="30140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91201" y="2279030"/>
            <a:ext cx="1866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FEELINGS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86998" y="591532"/>
            <a:ext cx="5818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</a:rPr>
              <a:t>1.</a:t>
            </a:r>
            <a:r>
              <a:rPr lang="en-US" sz="2400" dirty="0" smtClean="0">
                <a:solidFill>
                  <a:srgbClr val="000000"/>
                </a:solidFill>
              </a:rPr>
              <a:t> How do you feel looking at the picture?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790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ON-OF-FRANKENSTEIN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4" t="7912" r="38969" b="18734"/>
          <a:stretch/>
        </p:blipFill>
        <p:spPr>
          <a:xfrm>
            <a:off x="3702736" y="2826523"/>
            <a:ext cx="1545357" cy="1702127"/>
          </a:xfrm>
        </p:spPr>
      </p:pic>
      <p:sp>
        <p:nvSpPr>
          <p:cNvPr id="7" name="Rectangle 6"/>
          <p:cNvSpPr/>
          <p:nvPr/>
        </p:nvSpPr>
        <p:spPr>
          <a:xfrm>
            <a:off x="2677598" y="2249026"/>
            <a:ext cx="3412027" cy="30140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91201" y="2279030"/>
            <a:ext cx="1866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FEELINGS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1201" y="4833332"/>
            <a:ext cx="1866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horror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10270" y="4833332"/>
            <a:ext cx="1866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i</a:t>
            </a:r>
            <a:r>
              <a:rPr lang="en-US" i="1" dirty="0" smtClean="0">
                <a:solidFill>
                  <a:srgbClr val="FF0000"/>
                </a:solidFill>
              </a:rPr>
              <a:t>t’s chilling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17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ON-OF-FRANKENSTEIN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4" t="7912" r="38969" b="18734"/>
          <a:stretch/>
        </p:blipFill>
        <p:spPr>
          <a:xfrm>
            <a:off x="3702736" y="2826523"/>
            <a:ext cx="1545357" cy="1702127"/>
          </a:xfrm>
        </p:spPr>
      </p:pic>
      <p:sp>
        <p:nvSpPr>
          <p:cNvPr id="4" name="Rectangle 3"/>
          <p:cNvSpPr/>
          <p:nvPr/>
        </p:nvSpPr>
        <p:spPr>
          <a:xfrm>
            <a:off x="1453554" y="1453452"/>
            <a:ext cx="5768313" cy="43909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77598" y="2249026"/>
            <a:ext cx="3412027" cy="30140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44263" y="1605852"/>
            <a:ext cx="1866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DESCRIPTION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1201" y="2279030"/>
            <a:ext cx="1866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FEELINGS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1201" y="4833332"/>
            <a:ext cx="1866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horror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10270" y="4833332"/>
            <a:ext cx="1866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chilling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43100" y="500952"/>
            <a:ext cx="5410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2. </a:t>
            </a:r>
            <a:r>
              <a:rPr lang="en-US" sz="2400" dirty="0" smtClean="0"/>
              <a:t>What can you see in the picture?</a:t>
            </a:r>
            <a:endParaRPr lang="en-US" sz="2400" dirty="0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4436534" y="1975184"/>
            <a:ext cx="473736" cy="14453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079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ON-OF-FRANKENSTEIN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4" t="7912" r="38969" b="18734"/>
          <a:stretch/>
        </p:blipFill>
        <p:spPr>
          <a:xfrm>
            <a:off x="3702736" y="2826523"/>
            <a:ext cx="1545357" cy="1702127"/>
          </a:xfrm>
        </p:spPr>
      </p:pic>
      <p:sp>
        <p:nvSpPr>
          <p:cNvPr id="4" name="Rectangle 3"/>
          <p:cNvSpPr/>
          <p:nvPr/>
        </p:nvSpPr>
        <p:spPr>
          <a:xfrm>
            <a:off x="1453554" y="1453452"/>
            <a:ext cx="5768313" cy="43909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77598" y="2249026"/>
            <a:ext cx="3412027" cy="30140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44263" y="1605852"/>
            <a:ext cx="1866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DESCRIPTION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1201" y="2279030"/>
            <a:ext cx="1866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FEELINGS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1201" y="4833332"/>
            <a:ext cx="1866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horror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10270" y="4833332"/>
            <a:ext cx="1866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chilling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44263" y="5447693"/>
            <a:ext cx="3503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a long, wooden table in the </a:t>
            </a:r>
            <a:r>
              <a:rPr lang="en-US" i="1" dirty="0" err="1" smtClean="0">
                <a:solidFill>
                  <a:srgbClr val="3366FF"/>
                </a:solidFill>
              </a:rPr>
              <a:t>centre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5736" y="1605852"/>
            <a:ext cx="3503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The monster is strapped down to the table by heavy metal chains</a:t>
            </a:r>
            <a:endParaRPr lang="en-US" i="1" dirty="0">
              <a:solidFill>
                <a:srgbClr val="3366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4436533" y="2249026"/>
            <a:ext cx="473737" cy="11715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677598" y="4284133"/>
            <a:ext cx="1589602" cy="11635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14300" y="114300"/>
            <a:ext cx="8915400" cy="665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15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ON-OF-FRANKENSTEIN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4" t="7912" r="38969" b="18734"/>
          <a:stretch/>
        </p:blipFill>
        <p:spPr>
          <a:xfrm>
            <a:off x="3702736" y="2826523"/>
            <a:ext cx="1545357" cy="1702127"/>
          </a:xfrm>
        </p:spPr>
      </p:pic>
      <p:sp>
        <p:nvSpPr>
          <p:cNvPr id="4" name="Rectangle 3"/>
          <p:cNvSpPr/>
          <p:nvPr/>
        </p:nvSpPr>
        <p:spPr>
          <a:xfrm>
            <a:off x="1453554" y="1453452"/>
            <a:ext cx="5768313" cy="43909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77598" y="2249026"/>
            <a:ext cx="3412027" cy="30140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1913" y="336589"/>
            <a:ext cx="1866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INFERENCE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4263" y="1605852"/>
            <a:ext cx="1866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DESCRIPTION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1201" y="2279030"/>
            <a:ext cx="1866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FEELINGS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1201" y="4833332"/>
            <a:ext cx="1866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horror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10270" y="4833332"/>
            <a:ext cx="1866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chilling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44263" y="5447693"/>
            <a:ext cx="3503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a long, wooden table in the </a:t>
            </a:r>
            <a:r>
              <a:rPr lang="en-US" i="1" dirty="0" err="1" smtClean="0">
                <a:solidFill>
                  <a:srgbClr val="3366FF"/>
                </a:solidFill>
              </a:rPr>
              <a:t>centre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5736" y="1605852"/>
            <a:ext cx="3503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The monster is strapped down to the table by heavy metal chains</a:t>
            </a:r>
            <a:endParaRPr lang="en-US" i="1" dirty="0">
              <a:solidFill>
                <a:srgbClr val="3366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4436533" y="2249026"/>
            <a:ext cx="473737" cy="11715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216400" y="4284133"/>
            <a:ext cx="50800" cy="11635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14300" y="114300"/>
            <a:ext cx="8915400" cy="665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314700" y="1104900"/>
            <a:ext cx="850900" cy="20828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996874" y="286899"/>
            <a:ext cx="5521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3. What can you deduce from the picture?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210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ON-OF-FRANKENSTEIN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4" t="7912" r="38969" b="18734"/>
          <a:stretch/>
        </p:blipFill>
        <p:spPr>
          <a:xfrm>
            <a:off x="3702736" y="2826523"/>
            <a:ext cx="1545357" cy="1702127"/>
          </a:xfrm>
        </p:spPr>
      </p:pic>
      <p:sp>
        <p:nvSpPr>
          <p:cNvPr id="4" name="Rectangle 3"/>
          <p:cNvSpPr/>
          <p:nvPr/>
        </p:nvSpPr>
        <p:spPr>
          <a:xfrm>
            <a:off x="1453554" y="1453452"/>
            <a:ext cx="5768313" cy="43909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77598" y="2249026"/>
            <a:ext cx="3412027" cy="30140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1913" y="336589"/>
            <a:ext cx="1866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INFERENCE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4263" y="1605852"/>
            <a:ext cx="1866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DESCRIPTION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1201" y="2279030"/>
            <a:ext cx="1866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FEELINGS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1201" y="4833332"/>
            <a:ext cx="1866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horror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10270" y="4833332"/>
            <a:ext cx="1866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chilling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44263" y="5447693"/>
            <a:ext cx="3503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a long, wooden table in the </a:t>
            </a:r>
            <a:r>
              <a:rPr lang="en-US" i="1" dirty="0" err="1" smtClean="0">
                <a:solidFill>
                  <a:srgbClr val="3366FF"/>
                </a:solidFill>
              </a:rPr>
              <a:t>centre</a:t>
            </a:r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5736" y="1605852"/>
            <a:ext cx="3503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</a:rPr>
              <a:t>The monster is strapped down to the table by heavy metal chains</a:t>
            </a:r>
            <a:endParaRPr lang="en-US" i="1" dirty="0">
              <a:solidFill>
                <a:srgbClr val="3366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4436533" y="2249026"/>
            <a:ext cx="473737" cy="11715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216400" y="4284133"/>
            <a:ext cx="50800" cy="11635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772797" y="336589"/>
            <a:ext cx="42376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6600"/>
                </a:solidFill>
              </a:rPr>
              <a:t>t</a:t>
            </a:r>
            <a:r>
              <a:rPr lang="en-US" i="1" dirty="0" smtClean="0">
                <a:solidFill>
                  <a:srgbClr val="FF6600"/>
                </a:solidFill>
              </a:rPr>
              <a:t>he monster </a:t>
            </a:r>
            <a:r>
              <a:rPr lang="en-US" i="1" u="sng" dirty="0" smtClean="0">
                <a:solidFill>
                  <a:srgbClr val="FF6600"/>
                </a:solidFill>
              </a:rPr>
              <a:t>looks like </a:t>
            </a:r>
            <a:r>
              <a:rPr lang="en-US" i="1" dirty="0" smtClean="0">
                <a:solidFill>
                  <a:srgbClr val="FF6600"/>
                </a:solidFill>
              </a:rPr>
              <a:t>he is in pain</a:t>
            </a:r>
          </a:p>
          <a:p>
            <a:r>
              <a:rPr lang="en-US" i="1" dirty="0" smtClean="0">
                <a:solidFill>
                  <a:srgbClr val="FF6600"/>
                </a:solidFill>
              </a:rPr>
              <a:t>his expression </a:t>
            </a:r>
            <a:r>
              <a:rPr lang="en-US" i="1" u="sng" dirty="0" smtClean="0">
                <a:solidFill>
                  <a:srgbClr val="FF6600"/>
                </a:solidFill>
              </a:rPr>
              <a:t>looks</a:t>
            </a:r>
            <a:r>
              <a:rPr lang="en-US" i="1" dirty="0" smtClean="0">
                <a:solidFill>
                  <a:srgbClr val="FF6600"/>
                </a:solidFill>
              </a:rPr>
              <a:t> sad</a:t>
            </a:r>
          </a:p>
          <a:p>
            <a:r>
              <a:rPr lang="en-US" i="1" dirty="0">
                <a:solidFill>
                  <a:srgbClr val="FF6600"/>
                </a:solidFill>
              </a:rPr>
              <a:t>h</a:t>
            </a:r>
            <a:r>
              <a:rPr lang="en-US" i="1" dirty="0" smtClean="0">
                <a:solidFill>
                  <a:srgbClr val="FF6600"/>
                </a:solidFill>
              </a:rPr>
              <a:t>is face </a:t>
            </a:r>
            <a:r>
              <a:rPr lang="en-US" i="1" u="sng" dirty="0" smtClean="0">
                <a:solidFill>
                  <a:srgbClr val="FF6600"/>
                </a:solidFill>
              </a:rPr>
              <a:t>looks</a:t>
            </a:r>
            <a:r>
              <a:rPr lang="en-US" i="1" dirty="0" smtClean="0">
                <a:solidFill>
                  <a:srgbClr val="FF6600"/>
                </a:solidFill>
              </a:rPr>
              <a:t> contorted (twisted)</a:t>
            </a:r>
            <a:endParaRPr lang="en-US" i="1" dirty="0">
              <a:solidFill>
                <a:srgbClr val="FF66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300" y="114300"/>
            <a:ext cx="8915400" cy="665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610932" y="1259919"/>
            <a:ext cx="554668" cy="1927781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07039" y="5875411"/>
            <a:ext cx="2510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6600"/>
                </a:solidFill>
              </a:rPr>
              <a:t>t</a:t>
            </a:r>
            <a:r>
              <a:rPr lang="en-US" i="1" dirty="0" smtClean="0">
                <a:solidFill>
                  <a:srgbClr val="FF6600"/>
                </a:solidFill>
              </a:rPr>
              <a:t>he room looks dark –</a:t>
            </a:r>
          </a:p>
          <a:p>
            <a:r>
              <a:rPr lang="en-US" i="1" dirty="0" smtClean="0">
                <a:solidFill>
                  <a:srgbClr val="FF6600"/>
                </a:solidFill>
              </a:rPr>
              <a:t> it </a:t>
            </a:r>
            <a:r>
              <a:rPr lang="en-US" i="1" u="sng" dirty="0" smtClean="0">
                <a:solidFill>
                  <a:srgbClr val="FF6600"/>
                </a:solidFill>
              </a:rPr>
              <a:t>could</a:t>
            </a:r>
            <a:r>
              <a:rPr lang="en-US" i="1" dirty="0" smtClean="0">
                <a:solidFill>
                  <a:srgbClr val="FF6600"/>
                </a:solidFill>
              </a:rPr>
              <a:t> be night time</a:t>
            </a:r>
            <a:endParaRPr lang="en-US" i="1" dirty="0">
              <a:solidFill>
                <a:srgbClr val="FF66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4910270" y="4233333"/>
            <a:ext cx="1765299" cy="1747911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859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146</Words>
  <Application>Microsoft Macintosh PowerPoint</Application>
  <PresentationFormat>On-screen Show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Picture Detectives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alice coaching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Picture Detectives</dc:title>
  <dc:creator>Alice Washbourne</dc:creator>
  <cp:lastModifiedBy>Alice Washbourne</cp:lastModifiedBy>
  <cp:revision>7</cp:revision>
  <dcterms:created xsi:type="dcterms:W3CDTF">2014-11-14T11:45:40Z</dcterms:created>
  <dcterms:modified xsi:type="dcterms:W3CDTF">2014-12-01T13:30:46Z</dcterms:modified>
</cp:coreProperties>
</file>