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E598-E326-D44F-8120-E5561E18F92B}" type="datetimeFigureOut">
              <a:rPr lang="en-US" smtClean="0"/>
              <a:t>01/12/14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1C23-2E28-EC46-9DBC-C38D1EC5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1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E598-E326-D44F-8120-E5561E18F92B}" type="datetimeFigureOut">
              <a:rPr lang="en-US" smtClean="0"/>
              <a:t>01/12/14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1C23-2E28-EC46-9DBC-C38D1EC5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2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E598-E326-D44F-8120-E5561E18F92B}" type="datetimeFigureOut">
              <a:rPr lang="en-US" smtClean="0"/>
              <a:t>01/12/14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1C23-2E28-EC46-9DBC-C38D1EC5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1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E598-E326-D44F-8120-E5561E18F92B}" type="datetimeFigureOut">
              <a:rPr lang="en-US" smtClean="0"/>
              <a:t>01/12/14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1C23-2E28-EC46-9DBC-C38D1EC5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7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E598-E326-D44F-8120-E5561E18F92B}" type="datetimeFigureOut">
              <a:rPr lang="en-US" smtClean="0"/>
              <a:t>01/12/14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1C23-2E28-EC46-9DBC-C38D1EC5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0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E598-E326-D44F-8120-E5561E18F92B}" type="datetimeFigureOut">
              <a:rPr lang="en-US" smtClean="0"/>
              <a:t>01/12/14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1C23-2E28-EC46-9DBC-C38D1EC5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3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E598-E326-D44F-8120-E5561E18F92B}" type="datetimeFigureOut">
              <a:rPr lang="en-US" smtClean="0"/>
              <a:t>01/12/14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1C23-2E28-EC46-9DBC-C38D1EC5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2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E598-E326-D44F-8120-E5561E18F92B}" type="datetimeFigureOut">
              <a:rPr lang="en-US" smtClean="0"/>
              <a:t>01/12/14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1C23-2E28-EC46-9DBC-C38D1EC5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4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E598-E326-D44F-8120-E5561E18F92B}" type="datetimeFigureOut">
              <a:rPr lang="en-US" smtClean="0"/>
              <a:t>01/12/14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1C23-2E28-EC46-9DBC-C38D1EC5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2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E598-E326-D44F-8120-E5561E18F92B}" type="datetimeFigureOut">
              <a:rPr lang="en-US" smtClean="0"/>
              <a:t>01/12/14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1C23-2E28-EC46-9DBC-C38D1EC5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7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E598-E326-D44F-8120-E5561E18F92B}" type="datetimeFigureOut">
              <a:rPr lang="en-US" smtClean="0"/>
              <a:t>01/12/14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1C23-2E28-EC46-9DBC-C38D1EC5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8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8E598-E326-D44F-8120-E5561E18F92B}" type="datetimeFigureOut">
              <a:rPr lang="en-US" smtClean="0"/>
              <a:t>01/12/14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B1C23-2E28-EC46-9DBC-C38D1EC5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8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417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Sound Detectives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detective-1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92" y="3395081"/>
            <a:ext cx="2127704" cy="3177370"/>
          </a:xfrm>
          <a:prstGeom prst="rect">
            <a:avLst/>
          </a:prstGeom>
        </p:spPr>
      </p:pic>
      <p:pic>
        <p:nvPicPr>
          <p:cNvPr id="6" name="Picture 5" descr="Detective-Gi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783" y="3395081"/>
            <a:ext cx="2612217" cy="3177370"/>
          </a:xfrm>
          <a:prstGeom prst="rect">
            <a:avLst/>
          </a:prstGeom>
        </p:spPr>
      </p:pic>
      <p:pic>
        <p:nvPicPr>
          <p:cNvPr id="7" name="Picture 6" descr="Soun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900" y="1854200"/>
            <a:ext cx="32385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032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47800" y="438586"/>
            <a:ext cx="8229600" cy="1143000"/>
          </a:xfrm>
        </p:spPr>
        <p:txBody>
          <a:bodyPr/>
          <a:lstStyle/>
          <a:p>
            <a:r>
              <a:rPr lang="en-US" dirty="0" smtClean="0"/>
              <a:t>Sound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What kind of noise is it?</a:t>
            </a:r>
            <a:endParaRPr lang="en-US" sz="28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What is making the noise?</a:t>
            </a:r>
            <a:endParaRPr lang="en-US" sz="28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What does the sound effect suggest?</a:t>
            </a:r>
            <a:endParaRPr lang="en-US" sz="2800" dirty="0"/>
          </a:p>
        </p:txBody>
      </p:sp>
      <p:pic>
        <p:nvPicPr>
          <p:cNvPr id="4" name="Picture 3" descr="crunc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900" y="260786"/>
            <a:ext cx="3130526" cy="2634814"/>
          </a:xfrm>
          <a:prstGeom prst="rect">
            <a:avLst/>
          </a:prstGeom>
        </p:spPr>
      </p:pic>
      <p:pic>
        <p:nvPicPr>
          <p:cNvPr id="5" name="Picture 4" descr="spla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22701"/>
            <a:ext cx="3149600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57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336917"/>
              </p:ext>
            </p:extLst>
          </p:nvPr>
        </p:nvGraphicFramePr>
        <p:xfrm>
          <a:off x="457200" y="972921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3824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WHAT IS MAKING 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EFFECT</a:t>
                      </a:r>
                      <a:endParaRPr lang="en-US" sz="2400" dirty="0"/>
                    </a:p>
                  </a:txBody>
                  <a:tcPr/>
                </a:tc>
              </a:tr>
              <a:tr h="302568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2400" dirty="0" smtClean="0"/>
                        <a:t>Something liquid or wet, like water or custard.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2400" dirty="0" smtClean="0"/>
                        <a:t>The ‘s’ at the beginning makes it sound soft. When it hits a hard surface it spreads out</a:t>
                      </a:r>
                      <a:r>
                        <a:rPr lang="en-US" sz="2400" baseline="0" dirty="0" smtClean="0"/>
                        <a:t> into </a:t>
                      </a:r>
                      <a:r>
                        <a:rPr lang="en-US" sz="2400" baseline="0" smtClean="0"/>
                        <a:t>smaller drops.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spl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20" y="2185936"/>
            <a:ext cx="2142988" cy="198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15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65</Words>
  <Application>Microsoft Macintosh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Sound Detectives</vt:lpstr>
      <vt:lpstr>Sound effects</vt:lpstr>
      <vt:lpstr>PowerPoint Presentation</vt:lpstr>
    </vt:vector>
  </TitlesOfParts>
  <Company>alice coaching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Detectives</dc:title>
  <dc:creator>Alice Washbourne</dc:creator>
  <cp:lastModifiedBy>Alice Washbourne</cp:lastModifiedBy>
  <cp:revision>3</cp:revision>
  <dcterms:created xsi:type="dcterms:W3CDTF">2014-12-01T13:30:17Z</dcterms:created>
  <dcterms:modified xsi:type="dcterms:W3CDTF">2014-12-01T13:37:13Z</dcterms:modified>
</cp:coreProperties>
</file>