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1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5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3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8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7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8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2806-8EF9-5246-A5B1-D03883E16336}" type="datetimeFigureOut">
              <a:rPr lang="en-US" smtClean="0"/>
              <a:t>14/11/14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4D9B4-832B-9042-9A08-417D6FA7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5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17482" y="11089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Dear diary…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498" y="1836067"/>
            <a:ext cx="7515303" cy="403894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Today was …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 went to …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 saw …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 heard…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 felt …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iar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697" y="642579"/>
            <a:ext cx="3293130" cy="307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9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Dear diary…</vt:lpstr>
    </vt:vector>
  </TitlesOfParts>
  <Company>alice coaching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diary…</dc:title>
  <dc:creator>Alice Washbourne</dc:creator>
  <cp:lastModifiedBy>Alice Washbourne</cp:lastModifiedBy>
  <cp:revision>1</cp:revision>
  <dcterms:created xsi:type="dcterms:W3CDTF">2014-11-14T12:31:08Z</dcterms:created>
  <dcterms:modified xsi:type="dcterms:W3CDTF">2014-11-14T12:35:00Z</dcterms:modified>
</cp:coreProperties>
</file>