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85" autoAdjust="0"/>
  </p:normalViewPr>
  <p:slideViewPr>
    <p:cSldViewPr snapToGrid="0">
      <p:cViewPr varScale="1">
        <p:scale>
          <a:sx n="58" d="100"/>
          <a:sy n="58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5011-1214-4CDC-8BE8-66C8EC456221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5CAB4-A598-46C6-AFA3-88707A0FA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0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Elicit from students what people in the pictures are doing. </a:t>
            </a:r>
          </a:p>
          <a:p>
            <a:r>
              <a:rPr lang="en-GB" dirty="0" smtClean="0"/>
              <a:t>When</a:t>
            </a:r>
            <a:r>
              <a:rPr lang="en-GB" baseline="0" dirty="0" smtClean="0"/>
              <a:t> speaking (spontaneously) we focus on the actions we see. Use verbs to describe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CAB4-A598-46C6-AFA3-88707A0FA9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4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Compare the two sentences. What has changed? What is the effect?</a:t>
            </a:r>
          </a:p>
          <a:p>
            <a:r>
              <a:rPr lang="en-GB" dirty="0" smtClean="0"/>
              <a:t>Model for students how you</a:t>
            </a:r>
            <a:r>
              <a:rPr lang="en-GB" baseline="0" dirty="0" smtClean="0"/>
              <a:t> changed the sentence. Reflect the change of tone in your voice.</a:t>
            </a:r>
            <a:endParaRPr lang="en-GB" dirty="0" smtClean="0"/>
          </a:p>
          <a:p>
            <a:r>
              <a:rPr lang="en-GB" dirty="0" smtClean="0"/>
              <a:t>The second is less immediate, less</a:t>
            </a:r>
            <a:r>
              <a:rPr lang="en-GB" baseline="0" dirty="0" smtClean="0"/>
              <a:t> ‘spoken’. The tone has become more distant and academic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CAB4-A598-46C6-AFA3-88707A0FA9B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6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Same</a:t>
            </a:r>
            <a:r>
              <a:rPr lang="en-GB" baseline="0" dirty="0" smtClean="0"/>
              <a:t> procedure as previous slide, but explain that adjectives can also be changed.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CAB4-A598-46C6-AFA3-88707A0FA9B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41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attempt to change this sentence</a:t>
            </a:r>
            <a:r>
              <a:rPr lang="en-GB" baseline="0" dirty="0" smtClean="0"/>
              <a:t> focusing on the verb ‘disagree’.</a:t>
            </a:r>
          </a:p>
          <a:p>
            <a:r>
              <a:rPr lang="en-GB" baseline="0" dirty="0" smtClean="0"/>
              <a:t>Compare their suggestions before showing your version.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CAB4-A598-46C6-AFA3-88707A0FA9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42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Verbs</a:t>
            </a:r>
            <a:r>
              <a:rPr lang="en-GB" baseline="0" dirty="0" smtClean="0"/>
              <a:t> from essay on Death in Hindu community.</a:t>
            </a:r>
          </a:p>
          <a:p>
            <a:r>
              <a:rPr lang="en-GB" baseline="0" dirty="0" smtClean="0"/>
              <a:t>Students may attempt changing a selection in the context of the essay. Do they think the results are </a:t>
            </a:r>
            <a:r>
              <a:rPr lang="en-GB" baseline="0" smtClean="0"/>
              <a:t>an improvement?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CAB4-A598-46C6-AFA3-88707A0FA9B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71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5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9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8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8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5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4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5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4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8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B45F-C263-4BA9-8654-71B43B4FD0B0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CFE1-B7A8-40F1-833D-FE874EDE1A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3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Strategies to improve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34" y="622674"/>
            <a:ext cx="3492500" cy="5854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025" y="1383578"/>
            <a:ext cx="5896049" cy="393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79" y="1882590"/>
            <a:ext cx="7286045" cy="359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Which is the more formal sentence?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16263"/>
            <a:ext cx="4007224" cy="3002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9552" y="1816263"/>
            <a:ext cx="3550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It is important for health professionals to </a:t>
            </a:r>
            <a:r>
              <a:rPr lang="en-GB" sz="2400" b="1" dirty="0" smtClean="0"/>
              <a:t>consider</a:t>
            </a:r>
            <a:r>
              <a:rPr lang="en-GB" sz="2400" dirty="0" smtClean="0"/>
              <a:t> different cultures.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40404" y="3618269"/>
            <a:ext cx="3348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b="1" dirty="0" smtClean="0"/>
              <a:t>consideration </a:t>
            </a:r>
            <a:r>
              <a:rPr lang="en-GB" sz="2400" dirty="0" smtClean="0"/>
              <a:t>of different cultures is important.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90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Which is the more formal sentence?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24" y="1969994"/>
            <a:ext cx="3803926" cy="3803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27" y="2152439"/>
            <a:ext cx="417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Balancing the requirements of different faiths can be </a:t>
            </a:r>
            <a:r>
              <a:rPr lang="en-GB" sz="2400" b="1" dirty="0" smtClean="0"/>
              <a:t>complex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7627" y="4573591"/>
            <a:ext cx="4682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b="1" dirty="0" smtClean="0"/>
              <a:t>complexity</a:t>
            </a:r>
            <a:r>
              <a:rPr lang="en-GB" sz="2400" dirty="0" smtClean="0"/>
              <a:t> of balancing the requirements of different faiths can be considerable.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248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7417" y="1588343"/>
            <a:ext cx="4796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Modern Hindus might </a:t>
            </a:r>
            <a:r>
              <a:rPr lang="en-GB" sz="2400" b="1" dirty="0" smtClean="0"/>
              <a:t>disagree</a:t>
            </a:r>
            <a:r>
              <a:rPr lang="en-GB" sz="2400" dirty="0" smtClean="0"/>
              <a:t> with a traditional Hindu perspective because they say society has changed. </a:t>
            </a:r>
            <a:endParaRPr lang="en-GB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54442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Which is the more formal sentence?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66952" y="4312651"/>
            <a:ext cx="4092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Disagreement</a:t>
            </a:r>
            <a:r>
              <a:rPr lang="en-GB" sz="2400" dirty="0" smtClean="0"/>
              <a:t> between modern and traditional Hindu perspectives arises as society changes.</a:t>
            </a:r>
            <a:endParaRPr lang="en-GB" sz="2400" dirty="0"/>
          </a:p>
        </p:txBody>
      </p:sp>
      <p:pic>
        <p:nvPicPr>
          <p:cNvPr id="1029" name="Picture 5" descr="http://www.artnindia.com/wp-content/uploads/2013/05/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861" y="1587570"/>
            <a:ext cx="2266457" cy="2282066"/>
          </a:xfrm>
          <a:prstGeom prst="rect">
            <a:avLst/>
          </a:prstGeom>
          <a:noFill/>
        </p:spPr>
      </p:pic>
      <p:pic>
        <p:nvPicPr>
          <p:cNvPr id="1032" name="Picture 8" descr="C:\Users\Chiaka\AppData\Local\Microsoft\Windows\Temporary Internet Files\Content.IE5\AJX41YFW\hindu-god-shri-ram-ji_jaitridev_0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4732" y="3189219"/>
            <a:ext cx="2457466" cy="3079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7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064" y="973103"/>
            <a:ext cx="409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 is deeply </a:t>
            </a:r>
            <a:r>
              <a:rPr lang="en-GB" sz="2400" b="1" dirty="0" smtClean="0"/>
              <a:t>devoted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2064" y="1728479"/>
            <a:ext cx="6624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His </a:t>
            </a:r>
            <a:r>
              <a:rPr lang="en-GB" sz="2400" b="1" dirty="0" smtClean="0"/>
              <a:t>devotion</a:t>
            </a:r>
            <a:r>
              <a:rPr lang="en-GB" sz="2400" dirty="0" smtClean="0"/>
              <a:t> is deep.</a:t>
            </a:r>
          </a:p>
          <a:p>
            <a:r>
              <a:rPr lang="en-GB" sz="2400" dirty="0" smtClean="0"/>
              <a:t>His deep </a:t>
            </a:r>
            <a:r>
              <a:rPr lang="en-GB" sz="2400" b="1" dirty="0" smtClean="0"/>
              <a:t>devotion</a:t>
            </a:r>
            <a:r>
              <a:rPr lang="en-GB" sz="2400" dirty="0" smtClean="0"/>
              <a:t> impressed all who </a:t>
            </a:r>
            <a:r>
              <a:rPr lang="en-GB" sz="2400" dirty="0" smtClean="0"/>
              <a:t>knew him. </a:t>
            </a:r>
            <a:endParaRPr lang="en-GB" sz="2400" dirty="0"/>
          </a:p>
        </p:txBody>
      </p:sp>
      <p:pic>
        <p:nvPicPr>
          <p:cNvPr id="2052" name="Picture 4" descr="Spiritual healer Davender Ghai celebrates outside the Royal Courts of Justice after winning his legal battle to be cremated on a traditional Hindu funeral pyre on February 10, 2010 in London, England. High Court judges overturned a ruling by Newcastle City Council in 2006 to prevent Mr Ghai from being cremated according to his beliefs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2184" y="3031436"/>
            <a:ext cx="4323660" cy="27950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60187" y="5826058"/>
            <a:ext cx="212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Davender</a:t>
            </a:r>
            <a:r>
              <a:rPr lang="en-GB" dirty="0" smtClean="0"/>
              <a:t> </a:t>
            </a:r>
            <a:r>
              <a:rPr lang="en-GB" dirty="0" err="1" smtClean="0"/>
              <a:t>Ghai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expect</a:t>
            </a:r>
          </a:p>
          <a:p>
            <a:pPr>
              <a:buNone/>
            </a:pPr>
            <a:r>
              <a:rPr lang="en-GB" dirty="0" smtClean="0"/>
              <a:t>marry</a:t>
            </a:r>
          </a:p>
          <a:p>
            <a:pPr>
              <a:buNone/>
            </a:pPr>
            <a:r>
              <a:rPr lang="en-GB" dirty="0" smtClean="0"/>
              <a:t>agree </a:t>
            </a:r>
          </a:p>
          <a:p>
            <a:pPr>
              <a:buNone/>
            </a:pPr>
            <a:r>
              <a:rPr lang="en-GB" dirty="0" smtClean="0"/>
              <a:t>dictate</a:t>
            </a:r>
          </a:p>
          <a:p>
            <a:pPr>
              <a:buNone/>
            </a:pPr>
            <a:r>
              <a:rPr lang="en-GB" dirty="0" smtClean="0"/>
              <a:t>enter</a:t>
            </a:r>
          </a:p>
          <a:p>
            <a:pPr>
              <a:buNone/>
            </a:pPr>
            <a:r>
              <a:rPr lang="en-GB" dirty="0" smtClean="0"/>
              <a:t>liberate</a:t>
            </a:r>
          </a:p>
          <a:p>
            <a:pPr>
              <a:buNone/>
            </a:pPr>
            <a:r>
              <a:rPr lang="en-GB" dirty="0" smtClean="0"/>
              <a:t>attain</a:t>
            </a:r>
          </a:p>
          <a:p>
            <a:pPr>
              <a:buNone/>
            </a:pPr>
            <a:r>
              <a:rPr lang="en-GB" dirty="0" smtClean="0"/>
              <a:t>procreate</a:t>
            </a:r>
          </a:p>
          <a:p>
            <a:pPr>
              <a:buNone/>
            </a:pPr>
            <a:r>
              <a:rPr lang="en-GB" dirty="0" smtClean="0"/>
              <a:t>abusing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live</a:t>
            </a:r>
          </a:p>
          <a:p>
            <a:pPr>
              <a:buNone/>
            </a:pPr>
            <a:r>
              <a:rPr lang="en-GB" dirty="0" smtClean="0"/>
              <a:t>devoted</a:t>
            </a:r>
          </a:p>
          <a:p>
            <a:pPr>
              <a:buNone/>
            </a:pPr>
            <a:r>
              <a:rPr lang="en-GB" dirty="0" smtClean="0"/>
              <a:t>think</a:t>
            </a:r>
          </a:p>
          <a:p>
            <a:pPr>
              <a:buNone/>
            </a:pPr>
            <a:r>
              <a:rPr lang="en-GB" dirty="0" smtClean="0"/>
              <a:t>affect</a:t>
            </a:r>
          </a:p>
          <a:p>
            <a:pPr>
              <a:buNone/>
            </a:pPr>
            <a:r>
              <a:rPr lang="en-GB" dirty="0" smtClean="0"/>
              <a:t>fulfil</a:t>
            </a:r>
          </a:p>
          <a:p>
            <a:pPr>
              <a:buNone/>
            </a:pPr>
            <a:r>
              <a:rPr lang="en-GB" dirty="0" smtClean="0"/>
              <a:t>consistent</a:t>
            </a:r>
          </a:p>
          <a:p>
            <a:pPr>
              <a:buNone/>
            </a:pPr>
            <a:r>
              <a:rPr lang="en-GB" dirty="0" smtClean="0"/>
              <a:t>celibate</a:t>
            </a:r>
          </a:p>
          <a:p>
            <a:pPr>
              <a:buNone/>
            </a:pPr>
            <a:r>
              <a:rPr lang="en-GB" dirty="0" smtClean="0"/>
              <a:t>complex</a:t>
            </a:r>
          </a:p>
          <a:p>
            <a:pPr>
              <a:buNone/>
            </a:pPr>
            <a:r>
              <a:rPr lang="en-GB" dirty="0" smtClean="0"/>
              <a:t>suffer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562F45-73DC-4987-9C1A-0A4C22E2EAE7}" vid="{C4125E4B-F869-45DD-9F2C-559F129324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187</TotalTime>
  <Words>285</Words>
  <Application>Microsoft Office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Strategies to improve writing</vt:lpstr>
      <vt:lpstr>PowerPoint Presentation</vt:lpstr>
      <vt:lpstr>Which is the more formal sentence?</vt:lpstr>
      <vt:lpstr>Which is the more formal sentence?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Chiaka Amadi</dc:creator>
  <cp:lastModifiedBy>Chiaka Amadi</cp:lastModifiedBy>
  <cp:revision>17</cp:revision>
  <dcterms:created xsi:type="dcterms:W3CDTF">2015-01-25T20:15:38Z</dcterms:created>
  <dcterms:modified xsi:type="dcterms:W3CDTF">2015-04-15T00:22:22Z</dcterms:modified>
</cp:coreProperties>
</file>